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CB2DA-7573-49A9-A283-C12D951DC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4DF0B-CB59-4FC6-AB1A-0B2C97E95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FEFA433-ACD4-47FB-AA2A-A6AD86E5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E8BEB4-FE77-429C-BF46-98B4EB6B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5A3307-71D9-418C-B08D-8E7EE2CA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13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E4985-3ABF-4506-B00B-D4EBD0AF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EC2EEA5-1C87-4CB2-98D4-98D42CA4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0DD183-A4EA-492B-B68D-D3C0E036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76A009-780D-43C8-AF26-64FB0548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00841E-7BC5-4F5B-877B-45AF048C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05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DD1336E-E62E-4246-88A5-FC6045D38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5F0BF03-430E-4C88-B91E-8E96AE7FF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F40E44-F172-421D-AC1F-52705A3F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0B7FD-3924-4094-BE1D-C3248C19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DC99CE-4747-4101-8A54-251E2EF6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6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6BE84-B17F-42CB-8DD1-DE767B66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307B47-9B53-40C2-BEFE-68DE0AF7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1B9B3B-6C84-4E94-8419-4219EDF2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69C11C-EDC2-40CD-921A-A98D923A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4429C4-24E1-43F8-AB1F-4DDC3D3D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6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5C24A-91DF-4D4A-8467-65442DCD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F76B76-419C-4098-BDDE-8CC4CE957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3B8DCE-6DC5-45B9-852E-BDA0E04E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4A864E-7835-4CE2-A5C1-A72E9372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5A144D-5A6B-48DA-A567-8E4AA0F7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6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9805E-CAA4-4750-8E2E-D67E5EC5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3A309F-688D-45A7-AE2B-23A97B45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7F35D5C-D389-45A6-8B99-6FB758755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0DD53D-68B7-492C-B00B-B526F988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B0EE612-0F99-43CD-B576-55EF75F5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A25231E-A0FD-402B-B55C-5C6A0074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86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C4711-6336-4AD1-8A75-3CE25FE3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178D32-AC89-4EB1-A8D3-13CBF37B1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6B7BCC-83E2-4EC1-BFC4-FC5BFE505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1DEA24A-AC6C-4631-82C4-BD9FED7C9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D4AD7DB-956D-4A88-896A-5390932AD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C9D4F26-0324-4FE4-9E83-0A0B5320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922589-C629-4EAC-88ED-A9E704D1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7F2C164-F437-472F-8C30-6A8F6398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57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69D15-416D-4B0A-8A26-E2206EAD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0589B79-42AE-43E2-9095-5A582640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6B619CB-1541-4046-B27C-1D9B3213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E6BE60-9C8E-480F-9160-F1AB9052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7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885DC65-F4E5-42EC-880D-F743096F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A2B0B8-4DF3-4556-917E-C5C35071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08C7DC4-C7B9-4474-BAC6-925BD2B3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20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290B8-5E03-47CF-8A5E-9A58EA17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EABFDF-FE71-4791-9E14-1F0B33BB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E5AE5A-1584-4449-A197-BEF5513A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7016CA-E7B8-4A9E-9DB5-40244F41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A23CFE-B78B-43AC-9A4C-FCAB8B0F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B77467-B076-4A09-AE89-089971D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9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EFA46-7221-4412-ABB1-D43BA817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7F2A5C7-A8A2-49B9-A4C7-2BD3E9F6A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F082C8-1BB6-4280-9227-876429D2F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8A1808-5BC1-43C4-8500-660C17FB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C39D932-BCBA-497D-8ADF-3FB8EDA1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8E3C77-62E2-43D8-8A48-E4FD94CD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50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FFDAFC2-3756-4EB5-BF4F-5C42D497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DB5FE0-5439-4BF6-90E4-3BEF52ABF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A9C8EE-EE97-430F-9CAD-2DC2FB05F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C0AD-60BA-42BA-808B-A0B1386736DB}" type="datetimeFigureOut">
              <a:rPr lang="hr-HR" smtClean="0"/>
              <a:t>29.6.2021.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99F594-1C00-4C30-BB7B-EA721E899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D75B22-20DF-4C43-910B-D8C23262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2571-29B6-4CC2-A1EC-187B6C42EB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0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AE1FE-6ECB-460B-9DED-60EAAEE22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MALA POLJIČKA KUHARICA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352B70-00A5-4B9E-A47E-BB59ECC0D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Srednja škola „Jure Kaštelan”, Omiš</a:t>
            </a:r>
          </a:p>
        </p:txBody>
      </p:sp>
    </p:spTree>
    <p:extLst>
      <p:ext uri="{BB962C8B-B14F-4D97-AF65-F5344CB8AC3E}">
        <p14:creationId xmlns:p14="http://schemas.microsoft.com/office/powerpoint/2010/main" val="20277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8FD251-E7BA-4A5A-B233-0D26C9CE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hr-HR" sz="4000" dirty="0"/>
              <a:t>Hvala na pažnji!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0B81BD-42E6-43A4-AC96-FF51FB55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961" y="5182964"/>
            <a:ext cx="3799425" cy="1448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Učenici </a:t>
            </a:r>
            <a:r>
              <a:rPr lang="hr-HR" sz="2000" dirty="0" err="1"/>
              <a:t>SŠ</a:t>
            </a:r>
            <a:r>
              <a:rPr lang="hr-HR" sz="2000" dirty="0"/>
              <a:t> „Jure Kaštelan”, Omiš</a:t>
            </a:r>
          </a:p>
          <a:p>
            <a:pPr marL="0" indent="0">
              <a:buNone/>
            </a:pPr>
            <a:r>
              <a:rPr lang="hr-HR" sz="2000" dirty="0"/>
              <a:t>Mentor: Karmela Lelas</a:t>
            </a:r>
            <a:endParaRPr lang="en-US" sz="2000" dirty="0"/>
          </a:p>
        </p:txBody>
      </p:sp>
      <p:pic>
        <p:nvPicPr>
          <p:cNvPr id="5" name="Rezervirano mjesto sadržaja 4" descr="Slika na kojoj se prikazuje tkanina&#10;&#10;Opis je automatski generiran">
            <a:extLst>
              <a:ext uri="{FF2B5EF4-FFF2-40B4-BE49-F238E27FC236}">
                <a16:creationId xmlns:a16="http://schemas.microsoft.com/office/drawing/2014/main" id="{E415A55F-6164-48A1-8543-E9BC9086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 r="-1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64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95198D85-DED7-49F9-A539-38CF7D27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3" r="1" b="573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DD989D-114A-46FC-BBC6-465362D9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54" y="1576391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2020./2021. školska godina za sve nas je bila neobična, nepredvidiva, neizvjesna i kaotična.</a:t>
            </a:r>
          </a:p>
          <a:p>
            <a:pPr marL="0" indent="0">
              <a:buNone/>
            </a:pPr>
            <a:r>
              <a:rPr lang="hr-HR" sz="1900" dirty="0"/>
              <a:t>Morali smo se naviknuti na jedan posve novi oblik nastave, obrazovanje na daljinu, koji je svima nama bio poseban izazov. </a:t>
            </a:r>
          </a:p>
          <a:p>
            <a:pPr marL="0" indent="0">
              <a:buNone/>
            </a:pPr>
            <a:r>
              <a:rPr lang="hr-HR" sz="1900" dirty="0"/>
              <a:t>Učenici 1. E razreda, koji pohađaju obrazovni program za zanimanje  kuhar, upustili su se u istraživanje gastronomske ponude svoga kraja – Poljičke kneževine.</a:t>
            </a:r>
          </a:p>
          <a:p>
            <a:pPr marL="0" indent="0">
              <a:buNone/>
            </a:pPr>
            <a:r>
              <a:rPr lang="hr-HR" sz="1900" dirty="0"/>
              <a:t>U suradnji s roditeljima, bakama, djedovima i ostalim članovima uže obitelji, a uz pomoć i stručno mentorstvo svoje nastavnice Karmele Lelas, ti su isti učenici, vođeni načelom jednostavnosti i rustikalnosti, izdvojili nekolicinu recepata i povezali ih u jednu cjelinu.</a:t>
            </a:r>
          </a:p>
          <a:p>
            <a:pPr marL="0" indent="0">
              <a:buNone/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12770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05ABA54-EAF8-47AD-BB03-FDE2EE4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/>
              <a:t>Mala poljička kuharica</a:t>
            </a:r>
            <a:r>
              <a:rPr lang="hr-HR" sz="2000" dirty="0"/>
              <a:t>, oplemenjena likovnim uradcima učenica naše škole, produkt je njihova istraživačkog rada.</a:t>
            </a: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8CE62E2A-2EFF-494E-A752-E0BEF8375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48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85CBC8-9D0D-47D8-8C43-2F533B23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80" y="217041"/>
            <a:ext cx="8190390" cy="169656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 err="1">
                <a:latin typeface="+mn-lt"/>
              </a:rPr>
              <a:t>Zabilježen</a:t>
            </a:r>
            <a:r>
              <a:rPr lang="en-US" sz="2000" dirty="0">
                <a:latin typeface="+mn-lt"/>
              </a:rPr>
              <a:t> je </a:t>
            </a:r>
            <a:r>
              <a:rPr lang="en-US" sz="2000" dirty="0" err="1">
                <a:latin typeface="+mn-lt"/>
              </a:rPr>
              <a:t>popriličan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broj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starih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recepata</a:t>
            </a:r>
            <a:r>
              <a:rPr lang="en-US" sz="2000" dirty="0">
                <a:latin typeface="+mn-lt"/>
              </a:rPr>
              <a:t>, koji </a:t>
            </a:r>
            <a:r>
              <a:rPr lang="en-US" sz="2000" dirty="0" err="1">
                <a:latin typeface="+mn-lt"/>
              </a:rPr>
              <a:t>su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prenosili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usmenom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predajom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9" name="Rezervirano mjesto sadržaja 8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36FB4896-2B28-4D58-8339-91F15C4C8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1" b="24193"/>
          <a:stretch/>
        </p:blipFill>
        <p:spPr>
          <a:xfrm>
            <a:off x="1473145" y="2409034"/>
            <a:ext cx="4223269" cy="403246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420F67F-0B36-48A4-908B-91868E14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96" y="2409034"/>
            <a:ext cx="3869367" cy="40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A5141B3-F896-472A-B1E0-6CF45571D586}"/>
              </a:ext>
            </a:extLst>
          </p:cNvPr>
          <p:cNvSpPr txBox="1"/>
          <p:nvPr/>
        </p:nvSpPr>
        <p:spPr>
          <a:xfrm>
            <a:off x="605480" y="2630683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recept</a:t>
            </a:r>
            <a:r>
              <a:rPr lang="en-US" sz="2000" dirty="0"/>
              <a:t> </a:t>
            </a:r>
            <a:r>
              <a:rPr lang="en-US" sz="2000" dirty="0" err="1"/>
              <a:t>stoji</a:t>
            </a:r>
            <a:r>
              <a:rPr lang="en-US" sz="2000" dirty="0"/>
              <a:t> </a:t>
            </a:r>
            <a:r>
              <a:rPr lang="en-US" sz="2000" dirty="0" err="1"/>
              <a:t>mjesto</a:t>
            </a:r>
            <a:r>
              <a:rPr lang="en-US" sz="2000" dirty="0"/>
              <a:t>, </a:t>
            </a:r>
            <a:r>
              <a:rPr lang="en-US" sz="2000" dirty="0" err="1"/>
              <a:t>ime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prezime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je </a:t>
            </a:r>
            <a:r>
              <a:rPr lang="en-US" sz="2000" dirty="0" err="1"/>
              <a:t>pripovijedala</a:t>
            </a:r>
            <a:r>
              <a:rPr lang="en-US" sz="2000" dirty="0"/>
              <a:t> o </a:t>
            </a:r>
            <a:r>
              <a:rPr lang="en-US" sz="2000" dirty="0" err="1"/>
              <a:t>receptima</a:t>
            </a:r>
            <a:r>
              <a:rPr lang="en-US" sz="2000" dirty="0"/>
              <a:t>.</a:t>
            </a:r>
            <a:endParaRPr lang="hr-H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Pisano je </a:t>
            </a:r>
            <a:r>
              <a:rPr lang="en-US" sz="2000" dirty="0" err="1"/>
              <a:t>izvorno</a:t>
            </a:r>
            <a:r>
              <a:rPr lang="en-US" sz="2000" dirty="0"/>
              <a:t> </a:t>
            </a:r>
            <a:r>
              <a:rPr lang="en-US" sz="2000" dirty="0" err="1"/>
              <a:t>ikavicom</a:t>
            </a:r>
            <a:r>
              <a:rPr lang="en-US" sz="2000" dirty="0"/>
              <a:t>, </a:t>
            </a:r>
            <a:r>
              <a:rPr lang="en-US" sz="2000" dirty="0" err="1"/>
              <a:t>govorom</a:t>
            </a:r>
            <a:r>
              <a:rPr lang="en-US" sz="2000" dirty="0"/>
              <a:t> tog</a:t>
            </a:r>
            <a:r>
              <a:rPr lang="hr-HR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kraja</a:t>
            </a:r>
            <a:r>
              <a:rPr lang="en-US" sz="2000" dirty="0"/>
              <a:t>.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63E53E5-730D-4B9E-BA88-E6AEF7898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r="27453"/>
          <a:stretch/>
        </p:blipFill>
        <p:spPr>
          <a:xfrm>
            <a:off x="5010387" y="-184816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61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osoba, na zatvorenom, priprema&#10;&#10;Opis je automatski generiran">
            <a:extLst>
              <a:ext uri="{FF2B5EF4-FFF2-40B4-BE49-F238E27FC236}">
                <a16:creationId xmlns:a16="http://schemas.microsoft.com/office/drawing/2014/main" id="{1FE87E45-B8A8-4F7C-ACBB-1A5EA6C180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514350"/>
            <a:ext cx="2136775" cy="2876550"/>
          </a:xfrm>
          <a:prstGeom prst="rect">
            <a:avLst/>
          </a:prstGeom>
        </p:spPr>
      </p:pic>
      <p:pic>
        <p:nvPicPr>
          <p:cNvPr id="9" name="Rezervirano mjesto sadržaja 8" descr="Slika na kojoj se prikazuje osoba, hrana, tava&#10;&#10;Opis je automatski generiran">
            <a:extLst>
              <a:ext uri="{FF2B5EF4-FFF2-40B4-BE49-F238E27FC236}">
                <a16:creationId xmlns:a16="http://schemas.microsoft.com/office/drawing/2014/main" id="{A25678C9-0AAA-4C1B-98E1-3C46A4DD2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467100"/>
            <a:ext cx="2136775" cy="2876550"/>
          </a:xfrm>
        </p:spPr>
      </p:pic>
      <p:pic>
        <p:nvPicPr>
          <p:cNvPr id="13" name="Slika 12" descr="Slika na kojoj se prikazuje osoba, na zatvorenom, hrana, povrće&#10;&#10;Opis je automatski generiran">
            <a:extLst>
              <a:ext uri="{FF2B5EF4-FFF2-40B4-BE49-F238E27FC236}">
                <a16:creationId xmlns:a16="http://schemas.microsoft.com/office/drawing/2014/main" id="{31A1CE5D-AB65-48BF-BD5B-2F2316AB7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38" y="519113"/>
            <a:ext cx="4344988" cy="582453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07F5D6B-2467-45A6-B4AE-0FF9E1B0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Prvo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jelo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koje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spominjemo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je </a:t>
            </a:r>
            <a:r>
              <a:rPr lang="en-US" sz="2000" i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Soparnik</a:t>
            </a:r>
            <a:r>
              <a:rPr lang="en-US" sz="2000" i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koji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ujedno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zaštićeni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hrvatski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proizvod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. </a:t>
            </a:r>
            <a:endParaRPr lang="en-US" sz="2000" i="1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97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hrana, šalica, tanjur, kruh&#10;&#10;Opis je automatski generiran">
            <a:extLst>
              <a:ext uri="{FF2B5EF4-FFF2-40B4-BE49-F238E27FC236}">
                <a16:creationId xmlns:a16="http://schemas.microsoft.com/office/drawing/2014/main" id="{692267F4-1213-42B0-81DD-D7DE31B14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62" y="1690688"/>
            <a:ext cx="4223097" cy="3167323"/>
          </a:xfrm>
        </p:spPr>
      </p:pic>
      <p:pic>
        <p:nvPicPr>
          <p:cNvPr id="9" name="Slika 8" descr="Slika na kojoj se prikazuje vatra, priroda, kamin, kamen&#10;&#10;Opis je automatski generiran">
            <a:extLst>
              <a:ext uri="{FF2B5EF4-FFF2-40B4-BE49-F238E27FC236}">
                <a16:creationId xmlns:a16="http://schemas.microsoft.com/office/drawing/2014/main" id="{52E6A095-3B3C-4D53-B85C-63008E9F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30" y="1197387"/>
            <a:ext cx="3341420" cy="4463226"/>
          </a:xfrm>
          <a:prstGeom prst="rect">
            <a:avLst/>
          </a:prstGeom>
        </p:spPr>
      </p:pic>
      <p:pic>
        <p:nvPicPr>
          <p:cNvPr id="13" name="Slika 12" descr="Slika na kojoj se prikazuje osoba&#10;&#10;Opis je automatski generiran">
            <a:extLst>
              <a:ext uri="{FF2B5EF4-FFF2-40B4-BE49-F238E27FC236}">
                <a16:creationId xmlns:a16="http://schemas.microsoft.com/office/drawing/2014/main" id="{66ADD941-F767-4D6C-B2C4-89C4079AB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" y="1197387"/>
            <a:ext cx="3305577" cy="44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FC64EC-6BED-43AC-B2A2-D508C1EE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Učenice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naše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škole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svojim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hr-HR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likovnim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uradcima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obogatile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Malu</a:t>
            </a:r>
            <a:r>
              <a:rPr lang="en-US" sz="2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poljički</a:t>
            </a:r>
            <a:r>
              <a:rPr lang="en-US" sz="2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i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kuharicu</a:t>
            </a:r>
            <a:r>
              <a:rPr lang="hr-HR" sz="2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br>
              <a:rPr lang="hr-HR" sz="2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hr-HR" sz="2000" dirty="0">
                <a:latin typeface="+mn-lt"/>
              </a:rPr>
              <a:t>Njihovi likovni radovi inspirirani su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motiv</a:t>
            </a:r>
            <a:r>
              <a:rPr lang="hr-HR" sz="2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ima karakterističnim za područje nekadašnje Poljičke republike.</a:t>
            </a:r>
            <a:endParaRPr lang="en-US" sz="2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B892FE2C-98EA-4634-AAC6-229D67E67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3" b="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0BB16091-2B17-4760-A362-BCAA8147E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" r="-2" b="334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EFF0C0B-2292-4452-A155-44B01F141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72"/>
          <a:stretch/>
        </p:blipFill>
        <p:spPr>
          <a:xfrm>
            <a:off x="6091151" y="2127938"/>
            <a:ext cx="5803323" cy="3890357"/>
          </a:xfrm>
          <a:prstGeom prst="rect">
            <a:avLst/>
          </a:prstGeom>
        </p:spPr>
      </p:pic>
      <p:pic>
        <p:nvPicPr>
          <p:cNvPr id="5" name="Rezervirano mjesto sadržaja 4" descr="Slika na kojoj se prikazuje osoba&#10;&#10;Opis je automatski generiran">
            <a:extLst>
              <a:ext uri="{FF2B5EF4-FFF2-40B4-BE49-F238E27FC236}">
                <a16:creationId xmlns:a16="http://schemas.microsoft.com/office/drawing/2014/main" id="{B59C493F-28DB-4BD3-808E-E70481D67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0" r="-2" b="34991"/>
          <a:stretch/>
        </p:blipFill>
        <p:spPr>
          <a:xfrm>
            <a:off x="143914" y="212793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242</Words>
  <Application>Microsoft Office PowerPoint</Application>
  <PresentationFormat>Široki zaslon</PresentationFormat>
  <Paragraphs>16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MALA POLJIČKA KUHARICA</vt:lpstr>
      <vt:lpstr>PowerPoint prezentacija</vt:lpstr>
      <vt:lpstr>PowerPoint prezentacija</vt:lpstr>
      <vt:lpstr>Zabilježen je popriličan broj starih recepata, koji su se prenosili usmenom predajom.</vt:lpstr>
      <vt:lpstr>PowerPoint prezentacija</vt:lpstr>
      <vt:lpstr>Prvo jelo koje spominjemo je Soparnik, koji je ujedno i zaštićeni hrvatski proizvod. </vt:lpstr>
      <vt:lpstr>PowerPoint prezentacija</vt:lpstr>
      <vt:lpstr>Učenice naše škole svojim su likovnim uradcima obogatile Malu poljički kuharicu.  Njihovi likovni radovi inspirirani su motivima karakterističnim za područje nekadašnje Poljičke republike.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 POLJIČKA KUHARICA</dc:title>
  <dc:creator>Karmela Lelas</dc:creator>
  <cp:lastModifiedBy>Mihaela Tafra</cp:lastModifiedBy>
  <cp:revision>9</cp:revision>
  <dcterms:created xsi:type="dcterms:W3CDTF">2021-06-28T18:42:51Z</dcterms:created>
  <dcterms:modified xsi:type="dcterms:W3CDTF">2021-06-29T16:57:36Z</dcterms:modified>
</cp:coreProperties>
</file>